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7" r:id="rId5"/>
    <p:sldId id="268" r:id="rId6"/>
    <p:sldId id="269" r:id="rId7"/>
    <p:sldId id="276" r:id="rId8"/>
    <p:sldId id="270" r:id="rId9"/>
    <p:sldId id="271" r:id="rId10"/>
    <p:sldId id="272" r:id="rId11"/>
    <p:sldId id="273" r:id="rId12"/>
    <p:sldId id="274" r:id="rId13"/>
    <p:sldId id="27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242F"/>
    <a:srgbClr val="F5750B"/>
    <a:srgbClr val="F1C41F"/>
    <a:srgbClr val="E02317"/>
    <a:srgbClr val="FDE2CF"/>
    <a:srgbClr val="CF252F"/>
    <a:srgbClr val="287CE2"/>
    <a:srgbClr val="1E53A2"/>
    <a:srgbClr val="99D2D3"/>
    <a:srgbClr val="DD56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2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988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A26E215-7AF7-4C01-AC6C-179F67C2B9BA}"/>
              </a:ext>
            </a:extLst>
          </p:cNvPr>
          <p:cNvSpPr txBox="1">
            <a:spLocks/>
          </p:cNvSpPr>
          <p:nvPr userDrawn="1"/>
        </p:nvSpPr>
        <p:spPr>
          <a:xfrm>
            <a:off x="219044" y="2880361"/>
            <a:ext cx="3265836" cy="7874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000" b="1" dirty="0">
              <a:solidFill>
                <a:srgbClr val="FFFFFF"/>
              </a:solidFill>
              <a:latin typeface="Sitka Small" panose="02000505000000020004" pitchFamily="2" charset="0"/>
            </a:endParaRPr>
          </a:p>
        </p:txBody>
      </p:sp>
      <p:sp>
        <p:nvSpPr>
          <p:cNvPr id="11" name="L-Shape 10"/>
          <p:cNvSpPr/>
          <p:nvPr userDrawn="1"/>
        </p:nvSpPr>
        <p:spPr>
          <a:xfrm rot="10800000" flipH="1">
            <a:off x="-11985" y="-1"/>
            <a:ext cx="437883" cy="6870879"/>
          </a:xfrm>
          <a:prstGeom prst="corner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hteck"/>
          <p:cNvSpPr/>
          <p:nvPr userDrawn="1"/>
        </p:nvSpPr>
        <p:spPr bwMode="auto">
          <a:xfrm>
            <a:off x="206956" y="-1"/>
            <a:ext cx="3177308" cy="685800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 algn="ctr">
              <a:lnSpc>
                <a:spcPct val="100000"/>
              </a:lnSpc>
              <a:defRPr sz="3000" baseline="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2538" y="0"/>
            <a:ext cx="1952661" cy="150368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3873081" y="699578"/>
            <a:ext cx="1981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Abstract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3822529" y="1309859"/>
            <a:ext cx="2661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Introduction</a:t>
            </a:r>
          </a:p>
        </p:txBody>
      </p:sp>
      <p:sp>
        <p:nvSpPr>
          <p:cNvPr id="14" name="Rectangle 13"/>
          <p:cNvSpPr/>
          <p:nvPr userDrawn="1"/>
        </p:nvSpPr>
        <p:spPr>
          <a:xfrm>
            <a:off x="3834886" y="1959334"/>
            <a:ext cx="36837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Literature Survey</a:t>
            </a:r>
          </a:p>
        </p:txBody>
      </p:sp>
      <p:sp>
        <p:nvSpPr>
          <p:cNvPr id="15" name="Rectangle 14"/>
          <p:cNvSpPr/>
          <p:nvPr userDrawn="1"/>
        </p:nvSpPr>
        <p:spPr>
          <a:xfrm>
            <a:off x="3822529" y="2553082"/>
            <a:ext cx="38884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Problem Definition</a:t>
            </a:r>
          </a:p>
        </p:txBody>
      </p:sp>
      <p:sp>
        <p:nvSpPr>
          <p:cNvPr id="16" name="Rectangle 15"/>
          <p:cNvSpPr/>
          <p:nvPr userDrawn="1"/>
        </p:nvSpPr>
        <p:spPr>
          <a:xfrm>
            <a:off x="3837382" y="3222645"/>
            <a:ext cx="28648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Proposed Work</a:t>
            </a:r>
          </a:p>
        </p:txBody>
      </p:sp>
      <p:sp>
        <p:nvSpPr>
          <p:cNvPr id="17" name="Rectangle 16"/>
          <p:cNvSpPr/>
          <p:nvPr userDrawn="1"/>
        </p:nvSpPr>
        <p:spPr>
          <a:xfrm>
            <a:off x="3822529" y="3886034"/>
            <a:ext cx="53643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Methodology &amp; Implementation</a:t>
            </a:r>
          </a:p>
        </p:txBody>
      </p:sp>
      <p:sp>
        <p:nvSpPr>
          <p:cNvPr id="18" name="Rectangle 17"/>
          <p:cNvSpPr/>
          <p:nvPr userDrawn="1"/>
        </p:nvSpPr>
        <p:spPr>
          <a:xfrm>
            <a:off x="3873081" y="4516402"/>
            <a:ext cx="4502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Results &amp; Discussions</a:t>
            </a:r>
          </a:p>
        </p:txBody>
      </p:sp>
      <p:sp>
        <p:nvSpPr>
          <p:cNvPr id="19" name="Rectangle 18"/>
          <p:cNvSpPr/>
          <p:nvPr userDrawn="1"/>
        </p:nvSpPr>
        <p:spPr>
          <a:xfrm>
            <a:off x="3873787" y="5145790"/>
            <a:ext cx="22506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Conclusion</a:t>
            </a:r>
          </a:p>
        </p:txBody>
      </p:sp>
      <p:sp>
        <p:nvSpPr>
          <p:cNvPr id="20" name="Rectangle 19"/>
          <p:cNvSpPr/>
          <p:nvPr userDrawn="1"/>
        </p:nvSpPr>
        <p:spPr>
          <a:xfrm>
            <a:off x="3885039" y="5833978"/>
            <a:ext cx="24959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References</a:t>
            </a:r>
            <a:endParaRPr lang="en-US" sz="2800" dirty="0">
              <a:latin typeface="Berlin Sans FB" panose="020E0602020502020306" pitchFamily="34" charset="0"/>
              <a:ea typeface="Malgun Gothic" panose="020B0503020000020004" pitchFamily="34" charset="-127"/>
            </a:endParaRP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336262" y="2740546"/>
            <a:ext cx="3362007" cy="671512"/>
          </a:xfrm>
        </p:spPr>
        <p:txBody>
          <a:bodyPr>
            <a:noAutofit/>
          </a:bodyPr>
          <a:lstStyle>
            <a:lvl1pPr>
              <a:defRPr>
                <a:solidFill>
                  <a:srgbClr val="00B050"/>
                </a:solidFill>
              </a:defRPr>
            </a:lvl1pPr>
          </a:lstStyle>
          <a:p>
            <a:pPr marL="0" indent="0">
              <a:buNone/>
            </a:pPr>
            <a:r>
              <a:rPr lang="en-US" altLang="en-US" sz="4800" b="1" dirty="0">
                <a:solidFill>
                  <a:srgbClr val="2A186E"/>
                </a:solidFill>
                <a:latin typeface="Berlin Sans FB" panose="020E0602020502020306" pitchFamily="34" charset="0"/>
              </a:rPr>
              <a:t>Contents</a:t>
            </a:r>
            <a:endParaRPr lang="en-US" sz="6000" b="1" dirty="0">
              <a:solidFill>
                <a:srgbClr val="2A186E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4749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428473" y="418665"/>
            <a:ext cx="2925161" cy="686803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ounded Rectangle 5"/>
          <p:cNvSpPr/>
          <p:nvPr/>
        </p:nvSpPr>
        <p:spPr>
          <a:xfrm>
            <a:off x="186284" y="418665"/>
            <a:ext cx="867365" cy="68680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558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8495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bg>
      <p:bgPr>
        <a:solidFill>
          <a:schemeClr val="bg1">
            <a:alpha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>
            <a:spLocks noGrp="1"/>
          </p:cNvSpPr>
          <p:nvPr>
            <p:ph type="title" hasCustomPrompt="1"/>
          </p:nvPr>
        </p:nvSpPr>
        <p:spPr>
          <a:xfrm>
            <a:off x="3209670" y="4572155"/>
            <a:ext cx="6151880" cy="612962"/>
          </a:xfrm>
        </p:spPr>
        <p:txBody>
          <a:bodyPr>
            <a:noAutofit/>
          </a:bodyPr>
          <a:lstStyle>
            <a:lvl1pPr algn="ctr">
              <a:defRPr sz="2800" b="0">
                <a:latin typeface="Berlin Sans FB" panose="020E0602020502020306" pitchFamily="34" charset="0"/>
              </a:defRPr>
            </a:lvl1pPr>
          </a:lstStyle>
          <a:p>
            <a:r>
              <a:rPr lang="en-US" dirty="0"/>
              <a:t>Paper Title</a:t>
            </a:r>
            <a:endParaRPr lang="en-IN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B66CEB-4D5C-187C-5118-93F897FD1C02}"/>
              </a:ext>
            </a:extLst>
          </p:cNvPr>
          <p:cNvSpPr/>
          <p:nvPr userDrawn="1"/>
        </p:nvSpPr>
        <p:spPr>
          <a:xfrm>
            <a:off x="3209670" y="-13008"/>
            <a:ext cx="580567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6600" b="1" i="0" kern="1200" dirty="0">
                <a:solidFill>
                  <a:srgbClr val="CC242F"/>
                </a:solidFill>
                <a:effectLst/>
                <a:latin typeface="Bernard MT Condensed" panose="02050806060905020404" pitchFamily="18" charset="0"/>
                <a:ea typeface="+mn-ea"/>
                <a:cs typeface="+mn-cs"/>
              </a:rPr>
              <a:t>St. Claret</a:t>
            </a:r>
            <a:r>
              <a:rPr lang="en-US" sz="6600" b="1" i="0" kern="1200" baseline="0" dirty="0">
                <a:solidFill>
                  <a:srgbClr val="CC242F"/>
                </a:solidFill>
                <a:effectLst/>
                <a:latin typeface="Bernard MT Condensed" panose="02050806060905020404" pitchFamily="18" charset="0"/>
                <a:ea typeface="+mn-ea"/>
                <a:cs typeface="+mn-cs"/>
              </a:rPr>
              <a:t> College</a:t>
            </a:r>
            <a:endParaRPr lang="en-US" sz="6600" b="1" i="0" kern="1200" dirty="0">
              <a:solidFill>
                <a:srgbClr val="CC242F"/>
              </a:solidFill>
              <a:effectLst/>
              <a:latin typeface="Bernard MT Condensed" panose="02050806060905020404" pitchFamily="18" charset="0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D60BFF0-4BEF-C68C-13BE-35932C0327BC}"/>
              </a:ext>
            </a:extLst>
          </p:cNvPr>
          <p:cNvSpPr/>
          <p:nvPr userDrawn="1"/>
        </p:nvSpPr>
        <p:spPr>
          <a:xfrm>
            <a:off x="4422802" y="2820842"/>
            <a:ext cx="360547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 b="0" i="0" kern="1200" dirty="0">
                <a:solidFill>
                  <a:srgbClr val="F575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  <a:ea typeface="+mn-ea"/>
                <a:cs typeface="+mn-cs"/>
              </a:rPr>
              <a:t>ICISSC - 2026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86712E3-9645-9AF8-8C6D-FC86321895F9}"/>
              </a:ext>
            </a:extLst>
          </p:cNvPr>
          <p:cNvSpPr/>
          <p:nvPr userDrawn="1"/>
        </p:nvSpPr>
        <p:spPr>
          <a:xfrm>
            <a:off x="2688354" y="1483601"/>
            <a:ext cx="6096000" cy="43300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GB" sz="2000" b="1" i="1" dirty="0">
                <a:ln/>
                <a:latin typeface="Bookman Old Style" pitchFamily="18" charset="0"/>
                <a:ea typeface="Tahoma" pitchFamily="34" charset="0"/>
                <a:cs typeface="Times New Roman" pitchFamily="18" charset="0"/>
              </a:rPr>
              <a:t>Organizes</a:t>
            </a:r>
            <a:endParaRPr lang="en-GB" sz="900" i="1" dirty="0">
              <a:ln/>
              <a:latin typeface="Bookman Old Style" pitchFamily="18" charset="0"/>
              <a:ea typeface="Tahoma" pitchFamily="34" charset="0"/>
              <a:cs typeface="Times New Roman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FD60DD0-E13D-5106-FBCF-11B084EA5A5E}"/>
              </a:ext>
            </a:extLst>
          </p:cNvPr>
          <p:cNvSpPr/>
          <p:nvPr userDrawn="1"/>
        </p:nvSpPr>
        <p:spPr>
          <a:xfrm>
            <a:off x="4995875" y="3535090"/>
            <a:ext cx="2007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N" sz="1800" b="1" i="0" kern="1200" dirty="0">
                <a:solidFill>
                  <a:srgbClr val="FF0000"/>
                </a:solidFill>
                <a:effectLst/>
                <a:latin typeface="Bahnschrift" panose="020B0502040204020203" pitchFamily="34" charset="0"/>
                <a:ea typeface="+mn-ea"/>
                <a:cs typeface="+mn-cs"/>
              </a:rPr>
              <a:t>Technical Partner</a:t>
            </a:r>
            <a:endParaRPr lang="en-IN" sz="1800" b="0" i="0" kern="1200" dirty="0">
              <a:solidFill>
                <a:srgbClr val="FF0000"/>
              </a:solidFill>
              <a:effectLst/>
              <a:latin typeface="Bahnschrift" panose="020B0502040204020203" pitchFamily="34" charset="0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CE2212C-5CF2-2AF6-198C-0AE0B25F384C}"/>
              </a:ext>
            </a:extLst>
          </p:cNvPr>
          <p:cNvSpPr/>
          <p:nvPr userDrawn="1"/>
        </p:nvSpPr>
        <p:spPr>
          <a:xfrm>
            <a:off x="3075684" y="828862"/>
            <a:ext cx="604062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ctr" defTabSz="914400" rtl="0" eaLnBrk="1" latinLnBrk="0" hangingPunct="1"/>
            <a:r>
              <a:rPr lang="en-US" sz="2200" b="1" kern="1200" dirty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rPr>
              <a:t>Autonomous |</a:t>
            </a:r>
            <a:r>
              <a:rPr lang="en-US" sz="2200" b="1" kern="1200" baseline="0" dirty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rPr>
              <a:t> Bengaluru</a:t>
            </a:r>
            <a:endParaRPr lang="en-US" sz="2200" b="1" kern="1200" dirty="0">
              <a:solidFill>
                <a:schemeClr val="tx1"/>
              </a:solidFill>
              <a:latin typeface="Book Antiqua" panose="02040602050305030304" pitchFamily="18" charset="0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AB66CEB-4D5C-187C-5118-93F897FD1C02}"/>
              </a:ext>
            </a:extLst>
          </p:cNvPr>
          <p:cNvSpPr/>
          <p:nvPr userDrawn="1"/>
        </p:nvSpPr>
        <p:spPr>
          <a:xfrm>
            <a:off x="-344405" y="1883473"/>
            <a:ext cx="1216151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 i="0" kern="1200" dirty="0">
                <a:solidFill>
                  <a:srgbClr val="1E53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Small Semibold" pitchFamily="2" charset="0"/>
                <a:ea typeface="+mn-ea"/>
                <a:cs typeface="+mn-cs"/>
              </a:rPr>
              <a:t>International Conference on 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 i="0" kern="1200" dirty="0">
                <a:solidFill>
                  <a:srgbClr val="1E53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Small Semibold" pitchFamily="2" charset="0"/>
                <a:ea typeface="+mn-ea"/>
                <a:cs typeface="+mn-cs"/>
              </a:rPr>
              <a:t>Intelligent Systems and Smart Computing</a:t>
            </a:r>
            <a:endParaRPr lang="en-US" sz="3200" b="1" i="0" kern="1200" dirty="0">
              <a:solidFill>
                <a:srgbClr val="1E53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tka Small Semibold" pitchFamily="2" charset="0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CE2212C-5CF2-2AF6-198C-0AE0B25F384C}"/>
              </a:ext>
            </a:extLst>
          </p:cNvPr>
          <p:cNvSpPr/>
          <p:nvPr userDrawn="1"/>
        </p:nvSpPr>
        <p:spPr>
          <a:xfrm>
            <a:off x="2887126" y="1187083"/>
            <a:ext cx="66768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ctr" defTabSz="914400" rtl="0" eaLnBrk="1" latinLnBrk="0" hangingPunct="1"/>
            <a:r>
              <a:rPr lang="en-US" sz="1400" b="1" kern="1200" dirty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rPr>
              <a:t>NACC A+ </a:t>
            </a:r>
            <a:r>
              <a:rPr lang="en-US" sz="1400" b="1" kern="1200" dirty="0" err="1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rPr>
              <a:t>Acceredited</a:t>
            </a:r>
            <a:r>
              <a:rPr lang="en-US" sz="1400" b="1" kern="1200" dirty="0">
                <a:solidFill>
                  <a:schemeClr val="tx1"/>
                </a:solidFill>
                <a:latin typeface="Book Antiqua" panose="02040602050305030304" pitchFamily="18" charset="0"/>
                <a:ea typeface="+mn-ea"/>
                <a:cs typeface="+mn-cs"/>
              </a:rPr>
              <a:t> | AICTE Approved | Affiliated to Bangalore University</a:t>
            </a:r>
          </a:p>
        </p:txBody>
      </p:sp>
      <p:pic>
        <p:nvPicPr>
          <p:cNvPr id="1030" name="Picture 6" descr="Publication Partner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395" y="3919886"/>
            <a:ext cx="1957206" cy="636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41118"/>
            <a:ext cx="2265680" cy="1744726"/>
          </a:xfrm>
          <a:prstGeom prst="rect">
            <a:avLst/>
          </a:prstGeom>
        </p:spPr>
      </p:pic>
      <p:pic>
        <p:nvPicPr>
          <p:cNvPr id="1032" name="Picture 8" descr="KLE College of Pharmacy, Belagavi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3" t="8333" r="5459" b="16316"/>
          <a:stretch/>
        </p:blipFill>
        <p:spPr bwMode="auto">
          <a:xfrm>
            <a:off x="9880745" y="0"/>
            <a:ext cx="2270615" cy="171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597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335280" y="1872558"/>
            <a:ext cx="11338560" cy="4593614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077913" y="569913"/>
            <a:ext cx="5659437" cy="671512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42207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19"/>
          <p:cNvSpPr>
            <a:spLocks noGrp="1"/>
          </p:cNvSpPr>
          <p:nvPr>
            <p:ph sz="quarter" idx="10" hasCustomPrompt="1"/>
          </p:nvPr>
        </p:nvSpPr>
        <p:spPr>
          <a:xfrm>
            <a:off x="447040" y="1374889"/>
            <a:ext cx="11277600" cy="4913820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4" name="Freeform 11"/>
          <p:cNvSpPr>
            <a:spLocks noEditPoints="1"/>
          </p:cNvSpPr>
          <p:nvPr userDrawn="1"/>
        </p:nvSpPr>
        <p:spPr bwMode="auto">
          <a:xfrm>
            <a:off x="18114914" y="25734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5" name="Freeform 11"/>
          <p:cNvSpPr>
            <a:spLocks noEditPoints="1"/>
          </p:cNvSpPr>
          <p:nvPr userDrawn="1"/>
        </p:nvSpPr>
        <p:spPr bwMode="auto">
          <a:xfrm>
            <a:off x="18267314" y="27258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6" name="Freeform 11"/>
          <p:cNvSpPr>
            <a:spLocks noEditPoints="1"/>
          </p:cNvSpPr>
          <p:nvPr userDrawn="1"/>
        </p:nvSpPr>
        <p:spPr bwMode="auto">
          <a:xfrm>
            <a:off x="18419714" y="28782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7" name="Freeform 11"/>
          <p:cNvSpPr>
            <a:spLocks noEditPoints="1"/>
          </p:cNvSpPr>
          <p:nvPr userDrawn="1"/>
        </p:nvSpPr>
        <p:spPr bwMode="auto">
          <a:xfrm>
            <a:off x="18572114" y="3030633"/>
            <a:ext cx="646417" cy="801166"/>
          </a:xfrm>
          <a:custGeom>
            <a:avLst/>
            <a:gdLst>
              <a:gd name="T0" fmla="*/ 55 w 55"/>
              <a:gd name="T1" fmla="*/ 67 h 68"/>
              <a:gd name="T2" fmla="*/ 51 w 55"/>
              <a:gd name="T3" fmla="*/ 47 h 68"/>
              <a:gd name="T4" fmla="*/ 51 w 55"/>
              <a:gd name="T5" fmla="*/ 47 h 68"/>
              <a:gd name="T6" fmla="*/ 51 w 55"/>
              <a:gd name="T7" fmla="*/ 47 h 68"/>
              <a:gd name="T8" fmla="*/ 51 w 55"/>
              <a:gd name="T9" fmla="*/ 47 h 68"/>
              <a:gd name="T10" fmla="*/ 51 w 55"/>
              <a:gd name="T11" fmla="*/ 47 h 68"/>
              <a:gd name="T12" fmla="*/ 19 w 55"/>
              <a:gd name="T13" fmla="*/ 6 h 68"/>
              <a:gd name="T14" fmla="*/ 19 w 55"/>
              <a:gd name="T15" fmla="*/ 6 h 68"/>
              <a:gd name="T16" fmla="*/ 8 w 55"/>
              <a:gd name="T17" fmla="*/ 3 h 68"/>
              <a:gd name="T18" fmla="*/ 4 w 55"/>
              <a:gd name="T19" fmla="*/ 6 h 68"/>
              <a:gd name="T20" fmla="*/ 3 w 55"/>
              <a:gd name="T21" fmla="*/ 18 h 68"/>
              <a:gd name="T22" fmla="*/ 35 w 55"/>
              <a:gd name="T23" fmla="*/ 59 h 68"/>
              <a:gd name="T24" fmla="*/ 35 w 55"/>
              <a:gd name="T25" fmla="*/ 59 h 68"/>
              <a:gd name="T26" fmla="*/ 35 w 55"/>
              <a:gd name="T27" fmla="*/ 59 h 68"/>
              <a:gd name="T28" fmla="*/ 35 w 55"/>
              <a:gd name="T29" fmla="*/ 59 h 68"/>
              <a:gd name="T30" fmla="*/ 35 w 55"/>
              <a:gd name="T31" fmla="*/ 59 h 68"/>
              <a:gd name="T32" fmla="*/ 53 w 55"/>
              <a:gd name="T33" fmla="*/ 68 h 68"/>
              <a:gd name="T34" fmla="*/ 54 w 55"/>
              <a:gd name="T35" fmla="*/ 68 h 68"/>
              <a:gd name="T36" fmla="*/ 55 w 55"/>
              <a:gd name="T37" fmla="*/ 68 h 68"/>
              <a:gd name="T38" fmla="*/ 55 w 55"/>
              <a:gd name="T39" fmla="*/ 67 h 68"/>
              <a:gd name="T40" fmla="*/ 5 w 55"/>
              <a:gd name="T41" fmla="*/ 8 h 68"/>
              <a:gd name="T42" fmla="*/ 9 w 55"/>
              <a:gd name="T43" fmla="*/ 5 h 68"/>
              <a:gd name="T44" fmla="*/ 17 w 55"/>
              <a:gd name="T45" fmla="*/ 6 h 68"/>
              <a:gd name="T46" fmla="*/ 5 w 55"/>
              <a:gd name="T47" fmla="*/ 16 h 68"/>
              <a:gd name="T48" fmla="*/ 5 w 55"/>
              <a:gd name="T49" fmla="*/ 8 h 68"/>
              <a:gd name="T50" fmla="*/ 6 w 55"/>
              <a:gd name="T51" fmla="*/ 18 h 68"/>
              <a:gd name="T52" fmla="*/ 18 w 55"/>
              <a:gd name="T53" fmla="*/ 8 h 68"/>
              <a:gd name="T54" fmla="*/ 39 w 55"/>
              <a:gd name="T55" fmla="*/ 35 h 68"/>
              <a:gd name="T56" fmla="*/ 27 w 55"/>
              <a:gd name="T57" fmla="*/ 45 h 68"/>
              <a:gd name="T58" fmla="*/ 6 w 55"/>
              <a:gd name="T59" fmla="*/ 18 h 68"/>
              <a:gd name="T60" fmla="*/ 28 w 55"/>
              <a:gd name="T61" fmla="*/ 47 h 68"/>
              <a:gd name="T62" fmla="*/ 41 w 55"/>
              <a:gd name="T63" fmla="*/ 37 h 68"/>
              <a:gd name="T64" fmla="*/ 48 w 55"/>
              <a:gd name="T65" fmla="*/ 47 h 68"/>
              <a:gd name="T66" fmla="*/ 36 w 55"/>
              <a:gd name="T67" fmla="*/ 57 h 68"/>
              <a:gd name="T68" fmla="*/ 28 w 55"/>
              <a:gd name="T69" fmla="*/ 47 h 68"/>
              <a:gd name="T70" fmla="*/ 38 w 55"/>
              <a:gd name="T71" fmla="*/ 58 h 68"/>
              <a:gd name="T72" fmla="*/ 49 w 55"/>
              <a:gd name="T73" fmla="*/ 49 h 68"/>
              <a:gd name="T74" fmla="*/ 52 w 55"/>
              <a:gd name="T75" fmla="*/ 65 h 68"/>
              <a:gd name="T76" fmla="*/ 38 w 55"/>
              <a:gd name="T77" fmla="*/ 58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" h="68">
                <a:moveTo>
                  <a:pt x="55" y="6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6" y="2"/>
                  <a:pt x="11" y="0"/>
                  <a:pt x="8" y="3"/>
                </a:cubicBezTo>
                <a:cubicBezTo>
                  <a:pt x="4" y="6"/>
                  <a:pt x="4" y="6"/>
                  <a:pt x="4" y="6"/>
                </a:cubicBezTo>
                <a:cubicBezTo>
                  <a:pt x="0" y="9"/>
                  <a:pt x="0" y="14"/>
                  <a:pt x="3" y="18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35" y="59"/>
                  <a:pt x="35" y="59"/>
                  <a:pt x="35" y="59"/>
                </a:cubicBezTo>
                <a:cubicBezTo>
                  <a:pt x="53" y="68"/>
                  <a:pt x="53" y="68"/>
                  <a:pt x="53" y="68"/>
                </a:cubicBezTo>
                <a:cubicBezTo>
                  <a:pt x="53" y="68"/>
                  <a:pt x="54" y="68"/>
                  <a:pt x="54" y="68"/>
                </a:cubicBezTo>
                <a:cubicBezTo>
                  <a:pt x="54" y="68"/>
                  <a:pt x="54" y="68"/>
                  <a:pt x="55" y="68"/>
                </a:cubicBezTo>
                <a:cubicBezTo>
                  <a:pt x="55" y="68"/>
                  <a:pt x="55" y="67"/>
                  <a:pt x="55" y="67"/>
                </a:cubicBezTo>
                <a:close/>
                <a:moveTo>
                  <a:pt x="5" y="8"/>
                </a:moveTo>
                <a:cubicBezTo>
                  <a:pt x="9" y="5"/>
                  <a:pt x="9" y="5"/>
                  <a:pt x="9" y="5"/>
                </a:cubicBezTo>
                <a:cubicBezTo>
                  <a:pt x="11" y="3"/>
                  <a:pt x="14" y="4"/>
                  <a:pt x="17" y="6"/>
                </a:cubicBezTo>
                <a:cubicBezTo>
                  <a:pt x="5" y="16"/>
                  <a:pt x="5" y="16"/>
                  <a:pt x="5" y="16"/>
                </a:cubicBezTo>
                <a:cubicBezTo>
                  <a:pt x="3" y="13"/>
                  <a:pt x="3" y="9"/>
                  <a:pt x="5" y="8"/>
                </a:cubicBezTo>
                <a:close/>
                <a:moveTo>
                  <a:pt x="6" y="18"/>
                </a:moveTo>
                <a:cubicBezTo>
                  <a:pt x="18" y="8"/>
                  <a:pt x="18" y="8"/>
                  <a:pt x="18" y="8"/>
                </a:cubicBezTo>
                <a:cubicBezTo>
                  <a:pt x="39" y="35"/>
                  <a:pt x="39" y="35"/>
                  <a:pt x="39" y="35"/>
                </a:cubicBezTo>
                <a:cubicBezTo>
                  <a:pt x="27" y="45"/>
                  <a:pt x="27" y="45"/>
                  <a:pt x="27" y="45"/>
                </a:cubicBezTo>
                <a:lnTo>
                  <a:pt x="6" y="18"/>
                </a:lnTo>
                <a:close/>
                <a:moveTo>
                  <a:pt x="28" y="47"/>
                </a:moveTo>
                <a:cubicBezTo>
                  <a:pt x="41" y="37"/>
                  <a:pt x="41" y="37"/>
                  <a:pt x="41" y="37"/>
                </a:cubicBezTo>
                <a:cubicBezTo>
                  <a:pt x="48" y="47"/>
                  <a:pt x="48" y="47"/>
                  <a:pt x="48" y="47"/>
                </a:cubicBezTo>
                <a:cubicBezTo>
                  <a:pt x="36" y="57"/>
                  <a:pt x="36" y="57"/>
                  <a:pt x="36" y="57"/>
                </a:cubicBezTo>
                <a:lnTo>
                  <a:pt x="28" y="47"/>
                </a:lnTo>
                <a:close/>
                <a:moveTo>
                  <a:pt x="38" y="58"/>
                </a:moveTo>
                <a:cubicBezTo>
                  <a:pt x="49" y="49"/>
                  <a:pt x="49" y="49"/>
                  <a:pt x="49" y="49"/>
                </a:cubicBezTo>
                <a:cubicBezTo>
                  <a:pt x="52" y="65"/>
                  <a:pt x="52" y="65"/>
                  <a:pt x="52" y="65"/>
                </a:cubicBezTo>
                <a:lnTo>
                  <a:pt x="38" y="5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11"/>
          </p:nvPr>
        </p:nvSpPr>
        <p:spPr>
          <a:xfrm>
            <a:off x="1415538" y="395211"/>
            <a:ext cx="5659437" cy="671512"/>
          </a:xfrm>
        </p:spPr>
        <p:txBody>
          <a:bodyPr/>
          <a:lstStyle>
            <a:lvl1pPr marL="0" indent="0">
              <a:buNone/>
              <a:defRPr>
                <a:latin typeface="Berlin Sans FB" panose="020E0602020502020306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B78A1F1-CBBD-47A1-82EA-1030C26C4705}"/>
              </a:ext>
            </a:extLst>
          </p:cNvPr>
          <p:cNvSpPr/>
          <p:nvPr userDrawn="1"/>
        </p:nvSpPr>
        <p:spPr>
          <a:xfrm>
            <a:off x="140676" y="395211"/>
            <a:ext cx="1248119" cy="67151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FDE2C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25E78E-99E2-4F3C-A2D5-1E24ABBD1D9F}"/>
              </a:ext>
            </a:extLst>
          </p:cNvPr>
          <p:cNvSpPr/>
          <p:nvPr userDrawn="1"/>
        </p:nvSpPr>
        <p:spPr>
          <a:xfrm>
            <a:off x="9199418" y="6454206"/>
            <a:ext cx="2992582" cy="16625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Oval 2"/>
          <p:cNvSpPr/>
          <p:nvPr userDrawn="1"/>
        </p:nvSpPr>
        <p:spPr>
          <a:xfrm>
            <a:off x="8918917" y="6454206"/>
            <a:ext cx="168812" cy="18099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395211"/>
            <a:ext cx="168812" cy="67151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367" y="50723"/>
            <a:ext cx="1504633" cy="1158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361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3830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73383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E1CE78FF-5A03-42E2-9DBB-94BE38E96550}"/>
              </a:ext>
            </a:extLst>
          </p:cNvPr>
          <p:cNvSpPr/>
          <p:nvPr userDrawn="1"/>
        </p:nvSpPr>
        <p:spPr>
          <a:xfrm>
            <a:off x="10448051" y="2265175"/>
            <a:ext cx="1585742" cy="164526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rgbClr val="FDE2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A1919AC-F06D-418B-8EA9-668C91A8783B}"/>
              </a:ext>
            </a:extLst>
          </p:cNvPr>
          <p:cNvSpPr/>
          <p:nvPr userDrawn="1"/>
        </p:nvSpPr>
        <p:spPr>
          <a:xfrm>
            <a:off x="8272094" y="3833502"/>
            <a:ext cx="1230923" cy="1225227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CC242F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95F46D7-3D80-4A16-BE17-55C11CF4CF65}"/>
              </a:ext>
            </a:extLst>
          </p:cNvPr>
          <p:cNvSpPr/>
          <p:nvPr userDrawn="1"/>
        </p:nvSpPr>
        <p:spPr>
          <a:xfrm>
            <a:off x="8660565" y="2852971"/>
            <a:ext cx="471856" cy="469673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95F46D7-3D80-4A16-BE17-55C11CF4CF65}"/>
              </a:ext>
            </a:extLst>
          </p:cNvPr>
          <p:cNvSpPr/>
          <p:nvPr userDrawn="1"/>
        </p:nvSpPr>
        <p:spPr>
          <a:xfrm>
            <a:off x="10514090" y="1645082"/>
            <a:ext cx="416391" cy="469673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95F46D7-3D80-4A16-BE17-55C11CF4CF65}"/>
              </a:ext>
            </a:extLst>
          </p:cNvPr>
          <p:cNvSpPr/>
          <p:nvPr userDrawn="1"/>
        </p:nvSpPr>
        <p:spPr>
          <a:xfrm>
            <a:off x="10474455" y="4211278"/>
            <a:ext cx="471856" cy="469673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A1919AC-F06D-418B-8EA9-668C91A8783B}"/>
              </a:ext>
            </a:extLst>
          </p:cNvPr>
          <p:cNvSpPr/>
          <p:nvPr userDrawn="1"/>
        </p:nvSpPr>
        <p:spPr>
          <a:xfrm>
            <a:off x="8301716" y="1212380"/>
            <a:ext cx="1230923" cy="1225227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CC242F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41118"/>
            <a:ext cx="2011565" cy="154904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E9C1F00-6028-43C0-BEED-67020F6A9023}"/>
              </a:ext>
            </a:extLst>
          </p:cNvPr>
          <p:cNvSpPr txBox="1"/>
          <p:nvPr userDrawn="1"/>
        </p:nvSpPr>
        <p:spPr>
          <a:xfrm>
            <a:off x="643296" y="2437607"/>
            <a:ext cx="71562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dirty="0">
                <a:solidFill>
                  <a:srgbClr val="0976C8"/>
                </a:solidFill>
                <a:latin typeface="Arial Black" panose="020B0A04020102020204" pitchFamily="34" charset="0"/>
              </a:rPr>
              <a:t>Thank</a:t>
            </a:r>
            <a:r>
              <a:rPr lang="en-US" sz="8800" dirty="0">
                <a:solidFill>
                  <a:schemeClr val="accent1"/>
                </a:solidFill>
                <a:latin typeface="+mj-lt"/>
              </a:rPr>
              <a:t> </a:t>
            </a:r>
            <a:r>
              <a:rPr lang="en-US" sz="8800" kern="1200" dirty="0">
                <a:solidFill>
                  <a:srgbClr val="00B050"/>
                </a:solidFill>
                <a:latin typeface="Arial Black" panose="020B0A04020102020204" pitchFamily="34" charset="0"/>
              </a:rPr>
              <a:t>You</a:t>
            </a:r>
          </a:p>
        </p:txBody>
      </p:sp>
    </p:spTree>
    <p:extLst>
      <p:ext uri="{BB962C8B-B14F-4D97-AF65-F5344CB8AC3E}">
        <p14:creationId xmlns:p14="http://schemas.microsoft.com/office/powerpoint/2010/main" val="479664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7ABD5-A362-45EF-9987-2C6186739F84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981208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346039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666962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65762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180088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584903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746666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110504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976429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403014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923611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716D6-D8EB-4B8E-A0CE-F6ADC4A7751E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42595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7ABD5-A362-45EF-9987-2C6186739F84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78BE4-E71A-4AE6-8999-30644C9071D1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35900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716D6-D8EB-4B8E-A0CE-F6ADC4A7751E}" type="datetimeFigureOut">
              <a:rPr lang="en-IN" smtClean="0"/>
              <a:t>18-06-2026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BE24D-9E76-4F7B-86FC-A2762A6115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48479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839594" y="4708383"/>
            <a:ext cx="6151880" cy="612962"/>
          </a:xfrm>
        </p:spPr>
        <p:txBody>
          <a:bodyPr/>
          <a:lstStyle/>
          <a:p>
            <a:r>
              <a:rPr lang="en-US" sz="3600" dirty="0"/>
              <a:t>Paper Title</a:t>
            </a:r>
            <a:endParaRPr lang="en-IN" sz="3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FE67F2-D0B4-4282-87B0-921BD3A25174}"/>
              </a:ext>
            </a:extLst>
          </p:cNvPr>
          <p:cNvSpPr txBox="1"/>
          <p:nvPr/>
        </p:nvSpPr>
        <p:spPr>
          <a:xfrm>
            <a:off x="2663049" y="5463620"/>
            <a:ext cx="71003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600" b="1" dirty="0">
                <a:latin typeface="Bahnschrift" panose="020B0502040204020203" pitchFamily="34" charset="0"/>
              </a:rPr>
              <a:t>Author 1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b="1" dirty="0">
                <a:latin typeface="Bahnschrift" panose="020B0502040204020203" pitchFamily="34" charset="0"/>
              </a:rPr>
              <a:t>Author 2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b="1" dirty="0">
                <a:latin typeface="Bahnschrift" panose="020B0502040204020203" pitchFamily="34" charset="0"/>
              </a:rPr>
              <a:t>Author 3 Name                                                     Affiliation</a:t>
            </a:r>
          </a:p>
          <a:p>
            <a:pPr marL="342900" indent="-342900">
              <a:buFontTx/>
              <a:buAutoNum type="arabicPeriod"/>
            </a:pPr>
            <a:r>
              <a:rPr lang="en-US" sz="1600" b="1" dirty="0">
                <a:latin typeface="Bahnschrift" panose="020B0502040204020203" pitchFamily="34" charset="0"/>
              </a:rPr>
              <a:t>Author 4 Name                                                     Affiliation</a:t>
            </a:r>
          </a:p>
        </p:txBody>
      </p:sp>
    </p:spTree>
    <p:extLst>
      <p:ext uri="{BB962C8B-B14F-4D97-AF65-F5344CB8AC3E}">
        <p14:creationId xmlns:p14="http://schemas.microsoft.com/office/powerpoint/2010/main" val="2155121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8C3E9FC-77C7-43F4-B2AE-812A2450584B}"/>
              </a:ext>
            </a:extLst>
          </p:cNvPr>
          <p:cNvSpPr txBox="1">
            <a:spLocks/>
          </p:cNvSpPr>
          <p:nvPr/>
        </p:nvSpPr>
        <p:spPr>
          <a:xfrm>
            <a:off x="4404360" y="840477"/>
            <a:ext cx="10528177" cy="49400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dirty="0">
              <a:latin typeface="Berlin Sans FB" panose="020E0602020502020306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73081" y="699578"/>
            <a:ext cx="1981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Abstract</a:t>
            </a:r>
          </a:p>
        </p:txBody>
      </p:sp>
      <p:sp>
        <p:nvSpPr>
          <p:cNvPr id="6" name="Rectangle 5"/>
          <p:cNvSpPr/>
          <p:nvPr/>
        </p:nvSpPr>
        <p:spPr>
          <a:xfrm>
            <a:off x="3822529" y="1309859"/>
            <a:ext cx="2661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Introduction</a:t>
            </a:r>
          </a:p>
        </p:txBody>
      </p:sp>
      <p:sp>
        <p:nvSpPr>
          <p:cNvPr id="7" name="Rectangle 6"/>
          <p:cNvSpPr/>
          <p:nvPr/>
        </p:nvSpPr>
        <p:spPr>
          <a:xfrm>
            <a:off x="3834886" y="1959334"/>
            <a:ext cx="36837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Literature Survey</a:t>
            </a:r>
          </a:p>
        </p:txBody>
      </p:sp>
      <p:sp>
        <p:nvSpPr>
          <p:cNvPr id="8" name="Rectangle 7"/>
          <p:cNvSpPr/>
          <p:nvPr/>
        </p:nvSpPr>
        <p:spPr>
          <a:xfrm>
            <a:off x="3822529" y="2553082"/>
            <a:ext cx="38884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Problem Definition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3837382" y="3222645"/>
            <a:ext cx="28648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Proposed Work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22529" y="3886034"/>
            <a:ext cx="53643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Methodology &amp; Implementation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73081" y="4516402"/>
            <a:ext cx="45026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Results &amp; Discussions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873787" y="5145790"/>
            <a:ext cx="22506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Conclusion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885039" y="5833978"/>
            <a:ext cx="24959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2800" dirty="0">
                <a:latin typeface="Berlin Sans FB" panose="020E0602020502020306" pitchFamily="34" charset="0"/>
                <a:ea typeface="Malgun Gothic" panose="020B0503020000020004" pitchFamily="34" charset="-127"/>
              </a:rPr>
              <a:t>References</a:t>
            </a:r>
            <a:endParaRPr lang="en-US" sz="2800" dirty="0">
              <a:latin typeface="Berlin Sans FB" panose="020E0602020502020306" pitchFamily="34" charset="0"/>
              <a:ea typeface="Malgun Gothic" panose="020B0503020000020004" pitchFamily="34" charset="-127"/>
            </a:endParaRP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336262" y="2740546"/>
            <a:ext cx="3362007" cy="671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4800" b="1" dirty="0">
                <a:solidFill>
                  <a:srgbClr val="2A186E"/>
                </a:solidFill>
                <a:latin typeface="Berlin Sans FB" panose="020E0602020502020306" pitchFamily="34" charset="0"/>
              </a:rPr>
              <a:t>Contents</a:t>
            </a:r>
            <a:endParaRPr lang="en-US" sz="6000" b="1" dirty="0">
              <a:solidFill>
                <a:srgbClr val="2A186E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138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359852" y="470540"/>
            <a:ext cx="5659437" cy="572448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Abstract</a:t>
            </a:r>
            <a:endParaRPr lang="en-IN" sz="3600" b="1" dirty="0">
              <a:solidFill>
                <a:srgbClr val="2A186E"/>
              </a:solidFill>
              <a:latin typeface="Lucida Console" panose="020B06090405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10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99223" y="423550"/>
            <a:ext cx="5640070" cy="6715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506873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52868" y="380687"/>
            <a:ext cx="5659437" cy="671512"/>
          </a:xfrm>
        </p:spPr>
        <p:txBody>
          <a:bodyPr/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Literature Survey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713115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01750" y="423550"/>
            <a:ext cx="5701030" cy="60515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Problem Definition</a:t>
            </a:r>
          </a:p>
        </p:txBody>
      </p:sp>
    </p:spTree>
    <p:extLst>
      <p:ext uri="{BB962C8B-B14F-4D97-AF65-F5344CB8AC3E}">
        <p14:creationId xmlns:p14="http://schemas.microsoft.com/office/powerpoint/2010/main" val="2353149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1301433" y="456253"/>
            <a:ext cx="3849687" cy="5867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Proposed Work</a:t>
            </a:r>
          </a:p>
        </p:txBody>
      </p:sp>
    </p:spTree>
    <p:extLst>
      <p:ext uri="{BB962C8B-B14F-4D97-AF65-F5344CB8AC3E}">
        <p14:creationId xmlns:p14="http://schemas.microsoft.com/office/powerpoint/2010/main" val="1845012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21118" y="421645"/>
            <a:ext cx="7923847" cy="664206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10000"/>
              </a:lnSpc>
              <a:defRPr/>
            </a:pPr>
            <a:r>
              <a:rPr lang="en-IN" sz="144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Methodology &amp; Implementation</a:t>
            </a:r>
          </a:p>
        </p:txBody>
      </p:sp>
    </p:spTree>
    <p:extLst>
      <p:ext uri="{BB962C8B-B14F-4D97-AF65-F5344CB8AC3E}">
        <p14:creationId xmlns:p14="http://schemas.microsoft.com/office/powerpoint/2010/main" val="1844778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05560" y="427678"/>
            <a:ext cx="6725920" cy="58673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Results &amp; Discussions</a:t>
            </a:r>
          </a:p>
        </p:txBody>
      </p:sp>
    </p:spTree>
    <p:extLst>
      <p:ext uri="{BB962C8B-B14F-4D97-AF65-F5344CB8AC3E}">
        <p14:creationId xmlns:p14="http://schemas.microsoft.com/office/powerpoint/2010/main" val="463199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10954" y="492974"/>
            <a:ext cx="3077527" cy="514292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Conclusion</a:t>
            </a:r>
          </a:p>
          <a:p>
            <a:endParaRPr lang="en-IN" dirty="0"/>
          </a:p>
        </p:txBody>
      </p:sp>
      <p:sp>
        <p:nvSpPr>
          <p:cNvPr id="4" name="Rectangle 3"/>
          <p:cNvSpPr/>
          <p:nvPr/>
        </p:nvSpPr>
        <p:spPr>
          <a:xfrm>
            <a:off x="4368800" y="3244334"/>
            <a:ext cx="25168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b="1" dirty="0">
                <a:solidFill>
                  <a:schemeClr val="bg1"/>
                </a:solidFill>
                <a:latin typeface="Lucida Console" panose="020B0609040504020204" pitchFamily="49" charset="0"/>
              </a:rPr>
              <a:t>Results &amp;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1445377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1322388" y="437838"/>
            <a:ext cx="5659437" cy="576575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IN" sz="3600" b="1" dirty="0">
                <a:solidFill>
                  <a:srgbClr val="2A186E"/>
                </a:solidFill>
                <a:latin typeface="Lucida Console" panose="020B0609040504020204" pitchFamily="49" charset="0"/>
              </a:rPr>
              <a:t>References</a:t>
            </a:r>
            <a:endParaRPr lang="en-US" sz="3600" b="1" dirty="0">
              <a:solidFill>
                <a:srgbClr val="2A186E"/>
              </a:solidFill>
              <a:latin typeface="Lucida Console" panose="020B0609040504020204" pitchFamily="49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075913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6782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727</TotalTime>
  <Words>53</Words>
  <Application>Microsoft Office PowerPoint</Application>
  <PresentationFormat>Widescreen</PresentationFormat>
  <Paragraphs>25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6" baseType="lpstr">
      <vt:lpstr>Arial</vt:lpstr>
      <vt:lpstr>Arial Black</vt:lpstr>
      <vt:lpstr>Bahnschrift</vt:lpstr>
      <vt:lpstr>Berlin Sans FB</vt:lpstr>
      <vt:lpstr>Bernard MT Condensed</vt:lpstr>
      <vt:lpstr>Book Antiqua</vt:lpstr>
      <vt:lpstr>Bookman Old Style</vt:lpstr>
      <vt:lpstr>Calibri</vt:lpstr>
      <vt:lpstr>Calibri Light</vt:lpstr>
      <vt:lpstr>Lucida Console</vt:lpstr>
      <vt:lpstr>Sitka Small</vt:lpstr>
      <vt:lpstr>Sitka Small Semibold</vt:lpstr>
      <vt:lpstr>Office Theme</vt:lpstr>
      <vt:lpstr>Custom Design</vt:lpstr>
      <vt:lpstr>Paper Title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Renjith</dc:creator>
  <cp:lastModifiedBy>Author</cp:lastModifiedBy>
  <cp:revision>68</cp:revision>
  <dcterms:created xsi:type="dcterms:W3CDTF">2020-06-22T11:06:50Z</dcterms:created>
  <dcterms:modified xsi:type="dcterms:W3CDTF">2026-06-18T01:30:20Z</dcterms:modified>
</cp:coreProperties>
</file>